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62" r:id="rId2"/>
  </p:sldIdLst>
  <p:sldSz cx="6667500" cy="5715000"/>
  <p:notesSz cx="6858000" cy="9144000"/>
  <p:embeddedFontLst>
    <p:embeddedFont>
      <p:font typeface="Calibri" panose="020F0502020204030204" pitchFamily="34" charset="0"/>
      <p:regular r:id="rId3"/>
      <p:bold r:id="rId4"/>
      <p:italic r:id="rId5"/>
      <p:boldItalic r:id="rId6"/>
    </p:embeddedFont>
    <p:embeddedFont>
      <p:font typeface="VT323" panose="020B0604020202020204" charset="0"/>
      <p:regular r:id="rId7"/>
    </p:embeddedFont>
  </p:embeddedFontLst>
  <p:defaultTextStyle>
    <a:defPPr>
      <a:defRPr lang="en-US"/>
    </a:defPPr>
    <a:lvl1pPr marL="0" algn="l" defTabSz="663296" rtl="0" eaLnBrk="1" latinLnBrk="0" hangingPunct="1">
      <a:defRPr sz="1306" kern="1200">
        <a:solidFill>
          <a:schemeClr val="tx1"/>
        </a:solidFill>
        <a:latin typeface="+mn-lt"/>
        <a:ea typeface="+mn-ea"/>
        <a:cs typeface="+mn-cs"/>
      </a:defRPr>
    </a:lvl1pPr>
    <a:lvl2pPr marL="331647" algn="l" defTabSz="663296" rtl="0" eaLnBrk="1" latinLnBrk="0" hangingPunct="1">
      <a:defRPr sz="1306" kern="1200">
        <a:solidFill>
          <a:schemeClr val="tx1"/>
        </a:solidFill>
        <a:latin typeface="+mn-lt"/>
        <a:ea typeface="+mn-ea"/>
        <a:cs typeface="+mn-cs"/>
      </a:defRPr>
    </a:lvl2pPr>
    <a:lvl3pPr marL="663296" algn="l" defTabSz="663296" rtl="0" eaLnBrk="1" latinLnBrk="0" hangingPunct="1">
      <a:defRPr sz="1306" kern="1200">
        <a:solidFill>
          <a:schemeClr val="tx1"/>
        </a:solidFill>
        <a:latin typeface="+mn-lt"/>
        <a:ea typeface="+mn-ea"/>
        <a:cs typeface="+mn-cs"/>
      </a:defRPr>
    </a:lvl3pPr>
    <a:lvl4pPr marL="994943" algn="l" defTabSz="663296" rtl="0" eaLnBrk="1" latinLnBrk="0" hangingPunct="1">
      <a:defRPr sz="1306" kern="1200">
        <a:solidFill>
          <a:schemeClr val="tx1"/>
        </a:solidFill>
        <a:latin typeface="+mn-lt"/>
        <a:ea typeface="+mn-ea"/>
        <a:cs typeface="+mn-cs"/>
      </a:defRPr>
    </a:lvl4pPr>
    <a:lvl5pPr marL="1326591" algn="l" defTabSz="663296" rtl="0" eaLnBrk="1" latinLnBrk="0" hangingPunct="1">
      <a:defRPr sz="1306" kern="1200">
        <a:solidFill>
          <a:schemeClr val="tx1"/>
        </a:solidFill>
        <a:latin typeface="+mn-lt"/>
        <a:ea typeface="+mn-ea"/>
        <a:cs typeface="+mn-cs"/>
      </a:defRPr>
    </a:lvl5pPr>
    <a:lvl6pPr marL="1658239" algn="l" defTabSz="663296" rtl="0" eaLnBrk="1" latinLnBrk="0" hangingPunct="1">
      <a:defRPr sz="1306" kern="1200">
        <a:solidFill>
          <a:schemeClr val="tx1"/>
        </a:solidFill>
        <a:latin typeface="+mn-lt"/>
        <a:ea typeface="+mn-ea"/>
        <a:cs typeface="+mn-cs"/>
      </a:defRPr>
    </a:lvl6pPr>
    <a:lvl7pPr marL="1989886" algn="l" defTabSz="663296" rtl="0" eaLnBrk="1" latinLnBrk="0" hangingPunct="1">
      <a:defRPr sz="1306" kern="1200">
        <a:solidFill>
          <a:schemeClr val="tx1"/>
        </a:solidFill>
        <a:latin typeface="+mn-lt"/>
        <a:ea typeface="+mn-ea"/>
        <a:cs typeface="+mn-cs"/>
      </a:defRPr>
    </a:lvl7pPr>
    <a:lvl8pPr marL="2321535" algn="l" defTabSz="663296" rtl="0" eaLnBrk="1" latinLnBrk="0" hangingPunct="1">
      <a:defRPr sz="1306" kern="1200">
        <a:solidFill>
          <a:schemeClr val="tx1"/>
        </a:solidFill>
        <a:latin typeface="+mn-lt"/>
        <a:ea typeface="+mn-ea"/>
        <a:cs typeface="+mn-cs"/>
      </a:defRPr>
    </a:lvl8pPr>
    <a:lvl9pPr marL="2653182" algn="l" defTabSz="663296" rtl="0" eaLnBrk="1" latinLnBrk="0" hangingPunct="1">
      <a:defRPr sz="1306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87" userDrawn="1">
          <p15:clr>
            <a:srgbClr val="A4A3A4"/>
          </p15:clr>
        </p15:guide>
        <p15:guide id="2" pos="196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34" autoAdjust="0"/>
    <p:restoredTop sz="94622" autoAdjust="0"/>
  </p:normalViewPr>
  <p:slideViewPr>
    <p:cSldViewPr>
      <p:cViewPr varScale="1">
        <p:scale>
          <a:sx n="125" d="100"/>
          <a:sy n="125" d="100"/>
        </p:scale>
        <p:origin x="2220" y="96"/>
      </p:cViewPr>
      <p:guideLst>
        <p:guide orient="horz" pos="1687"/>
        <p:guide pos="196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font" Target="fonts/font1.fntdata"/><Relationship Id="rId7" Type="http://schemas.openxmlformats.org/officeDocument/2006/relationships/font" Target="fonts/font5.fntdata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4.fntdata"/><Relationship Id="rId11" Type="http://schemas.openxmlformats.org/officeDocument/2006/relationships/tableStyles" Target="tableStyles.xml"/><Relationship Id="rId5" Type="http://schemas.openxmlformats.org/officeDocument/2006/relationships/font" Target="fonts/font3.fntdata"/><Relationship Id="rId10" Type="http://schemas.openxmlformats.org/officeDocument/2006/relationships/theme" Target="theme/theme1.xml"/><Relationship Id="rId4" Type="http://schemas.openxmlformats.org/officeDocument/2006/relationships/font" Target="fonts/font2.fntdata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8809" y="1664395"/>
            <a:ext cx="5313165" cy="114845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37618" y="3036094"/>
            <a:ext cx="4375547" cy="1369219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2678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5357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8036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0714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3393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6072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8751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1429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09/12/202323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09/12/202323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531816" y="214562"/>
            <a:ext cx="1406426" cy="457150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12539" y="214562"/>
            <a:ext cx="4115098" cy="457150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09/12/202323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09/12/202323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3769" y="3442891"/>
            <a:ext cx="5313165" cy="1064122"/>
          </a:xfrm>
        </p:spPr>
        <p:txBody>
          <a:bodyPr anchor="t"/>
          <a:lstStyle>
            <a:lvl1pPr algn="l">
              <a:defRPr sz="2344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3769" y="2270870"/>
            <a:ext cx="5313165" cy="1172021"/>
          </a:xfrm>
        </p:spPr>
        <p:txBody>
          <a:bodyPr anchor="b"/>
          <a:lstStyle>
            <a:lvl1pPr marL="0" indent="0">
              <a:buNone/>
              <a:defRPr sz="1172">
                <a:solidFill>
                  <a:schemeClr val="tx1">
                    <a:tint val="75000"/>
                  </a:schemeClr>
                </a:solidFill>
              </a:defRPr>
            </a:lvl1pPr>
            <a:lvl2pPr marL="267873" indent="0">
              <a:buNone/>
              <a:defRPr sz="1055">
                <a:solidFill>
                  <a:schemeClr val="tx1">
                    <a:tint val="75000"/>
                  </a:schemeClr>
                </a:solidFill>
              </a:defRPr>
            </a:lvl2pPr>
            <a:lvl3pPr marL="535747" indent="0">
              <a:buNone/>
              <a:defRPr sz="937">
                <a:solidFill>
                  <a:schemeClr val="tx1">
                    <a:tint val="75000"/>
                  </a:schemeClr>
                </a:solidFill>
              </a:defRPr>
            </a:lvl3pPr>
            <a:lvl4pPr marL="803620" indent="0">
              <a:buNone/>
              <a:defRPr sz="820">
                <a:solidFill>
                  <a:schemeClr val="tx1">
                    <a:tint val="75000"/>
                  </a:schemeClr>
                </a:solidFill>
              </a:defRPr>
            </a:lvl4pPr>
            <a:lvl5pPr marL="1071494" indent="0">
              <a:buNone/>
              <a:defRPr sz="820">
                <a:solidFill>
                  <a:schemeClr val="tx1">
                    <a:tint val="75000"/>
                  </a:schemeClr>
                </a:solidFill>
              </a:defRPr>
            </a:lvl5pPr>
            <a:lvl6pPr marL="1339367" indent="0">
              <a:buNone/>
              <a:defRPr sz="820">
                <a:solidFill>
                  <a:schemeClr val="tx1">
                    <a:tint val="75000"/>
                  </a:schemeClr>
                </a:solidFill>
              </a:defRPr>
            </a:lvl6pPr>
            <a:lvl7pPr marL="1607241" indent="0">
              <a:buNone/>
              <a:defRPr sz="820">
                <a:solidFill>
                  <a:schemeClr val="tx1">
                    <a:tint val="75000"/>
                  </a:schemeClr>
                </a:solidFill>
              </a:defRPr>
            </a:lvl7pPr>
            <a:lvl8pPr marL="1875114" indent="0">
              <a:buNone/>
              <a:defRPr sz="820">
                <a:solidFill>
                  <a:schemeClr val="tx1">
                    <a:tint val="75000"/>
                  </a:schemeClr>
                </a:solidFill>
              </a:defRPr>
            </a:lvl8pPr>
            <a:lvl9pPr marL="2142988" indent="0">
              <a:buNone/>
              <a:defRPr sz="8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09/12/202323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2540" y="1250156"/>
            <a:ext cx="2760762" cy="3535908"/>
          </a:xfrm>
        </p:spPr>
        <p:txBody>
          <a:bodyPr/>
          <a:lstStyle>
            <a:lvl1pPr>
              <a:defRPr sz="1641"/>
            </a:lvl1pPr>
            <a:lvl2pPr>
              <a:defRPr sz="1406"/>
            </a:lvl2pPr>
            <a:lvl3pPr>
              <a:defRPr sz="1172"/>
            </a:lvl3pPr>
            <a:lvl4pPr>
              <a:defRPr sz="1055"/>
            </a:lvl4pPr>
            <a:lvl5pPr>
              <a:defRPr sz="1055"/>
            </a:lvl5pPr>
            <a:lvl6pPr>
              <a:defRPr sz="1055"/>
            </a:lvl6pPr>
            <a:lvl7pPr>
              <a:defRPr sz="1055"/>
            </a:lvl7pPr>
            <a:lvl8pPr>
              <a:defRPr sz="1055"/>
            </a:lvl8pPr>
            <a:lvl9pPr>
              <a:defRPr sz="105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177481" y="1250156"/>
            <a:ext cx="2760762" cy="3535908"/>
          </a:xfrm>
        </p:spPr>
        <p:txBody>
          <a:bodyPr/>
          <a:lstStyle>
            <a:lvl1pPr>
              <a:defRPr sz="1641"/>
            </a:lvl1pPr>
            <a:lvl2pPr>
              <a:defRPr sz="1406"/>
            </a:lvl2pPr>
            <a:lvl3pPr>
              <a:defRPr sz="1172"/>
            </a:lvl3pPr>
            <a:lvl4pPr>
              <a:defRPr sz="1055"/>
            </a:lvl4pPr>
            <a:lvl5pPr>
              <a:defRPr sz="1055"/>
            </a:lvl5pPr>
            <a:lvl6pPr>
              <a:defRPr sz="1055"/>
            </a:lvl6pPr>
            <a:lvl7pPr>
              <a:defRPr sz="1055"/>
            </a:lvl7pPr>
            <a:lvl8pPr>
              <a:defRPr sz="1055"/>
            </a:lvl8pPr>
            <a:lvl9pPr>
              <a:defRPr sz="105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09/12/202323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2538" y="1199307"/>
            <a:ext cx="2761848" cy="499814"/>
          </a:xfrm>
        </p:spPr>
        <p:txBody>
          <a:bodyPr anchor="b"/>
          <a:lstStyle>
            <a:lvl1pPr marL="0" indent="0">
              <a:buNone/>
              <a:defRPr sz="1406" b="1"/>
            </a:lvl1pPr>
            <a:lvl2pPr marL="267873" indent="0">
              <a:buNone/>
              <a:defRPr sz="1172" b="1"/>
            </a:lvl2pPr>
            <a:lvl3pPr marL="535747" indent="0">
              <a:buNone/>
              <a:defRPr sz="1055" b="1"/>
            </a:lvl3pPr>
            <a:lvl4pPr marL="803620" indent="0">
              <a:buNone/>
              <a:defRPr sz="937" b="1"/>
            </a:lvl4pPr>
            <a:lvl5pPr marL="1071494" indent="0">
              <a:buNone/>
              <a:defRPr sz="937" b="1"/>
            </a:lvl5pPr>
            <a:lvl6pPr marL="1339367" indent="0">
              <a:buNone/>
              <a:defRPr sz="937" b="1"/>
            </a:lvl6pPr>
            <a:lvl7pPr marL="1607241" indent="0">
              <a:buNone/>
              <a:defRPr sz="937" b="1"/>
            </a:lvl7pPr>
            <a:lvl8pPr marL="1875114" indent="0">
              <a:buNone/>
              <a:defRPr sz="937" b="1"/>
            </a:lvl8pPr>
            <a:lvl9pPr marL="2142988" indent="0">
              <a:buNone/>
              <a:defRPr sz="93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12538" y="1699121"/>
            <a:ext cx="2761848" cy="3086944"/>
          </a:xfrm>
        </p:spPr>
        <p:txBody>
          <a:bodyPr/>
          <a:lstStyle>
            <a:lvl1pPr>
              <a:defRPr sz="1406"/>
            </a:lvl1pPr>
            <a:lvl2pPr>
              <a:defRPr sz="1172"/>
            </a:lvl2pPr>
            <a:lvl3pPr>
              <a:defRPr sz="1055"/>
            </a:lvl3pPr>
            <a:lvl4pPr>
              <a:defRPr sz="937"/>
            </a:lvl4pPr>
            <a:lvl5pPr>
              <a:defRPr sz="937"/>
            </a:lvl5pPr>
            <a:lvl6pPr>
              <a:defRPr sz="937"/>
            </a:lvl6pPr>
            <a:lvl7pPr>
              <a:defRPr sz="937"/>
            </a:lvl7pPr>
            <a:lvl8pPr>
              <a:defRPr sz="937"/>
            </a:lvl8pPr>
            <a:lvl9pPr>
              <a:defRPr sz="93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175310" y="1199307"/>
            <a:ext cx="2762933" cy="499814"/>
          </a:xfrm>
        </p:spPr>
        <p:txBody>
          <a:bodyPr anchor="b"/>
          <a:lstStyle>
            <a:lvl1pPr marL="0" indent="0">
              <a:buNone/>
              <a:defRPr sz="1406" b="1"/>
            </a:lvl1pPr>
            <a:lvl2pPr marL="267873" indent="0">
              <a:buNone/>
              <a:defRPr sz="1172" b="1"/>
            </a:lvl2pPr>
            <a:lvl3pPr marL="535747" indent="0">
              <a:buNone/>
              <a:defRPr sz="1055" b="1"/>
            </a:lvl3pPr>
            <a:lvl4pPr marL="803620" indent="0">
              <a:buNone/>
              <a:defRPr sz="937" b="1"/>
            </a:lvl4pPr>
            <a:lvl5pPr marL="1071494" indent="0">
              <a:buNone/>
              <a:defRPr sz="937" b="1"/>
            </a:lvl5pPr>
            <a:lvl6pPr marL="1339367" indent="0">
              <a:buNone/>
              <a:defRPr sz="937" b="1"/>
            </a:lvl6pPr>
            <a:lvl7pPr marL="1607241" indent="0">
              <a:buNone/>
              <a:defRPr sz="937" b="1"/>
            </a:lvl7pPr>
            <a:lvl8pPr marL="1875114" indent="0">
              <a:buNone/>
              <a:defRPr sz="937" b="1"/>
            </a:lvl8pPr>
            <a:lvl9pPr marL="2142988" indent="0">
              <a:buNone/>
              <a:defRPr sz="93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175310" y="1699121"/>
            <a:ext cx="2762933" cy="3086944"/>
          </a:xfrm>
        </p:spPr>
        <p:txBody>
          <a:bodyPr/>
          <a:lstStyle>
            <a:lvl1pPr>
              <a:defRPr sz="1406"/>
            </a:lvl1pPr>
            <a:lvl2pPr>
              <a:defRPr sz="1172"/>
            </a:lvl2pPr>
            <a:lvl3pPr>
              <a:defRPr sz="1055"/>
            </a:lvl3pPr>
            <a:lvl4pPr>
              <a:defRPr sz="937"/>
            </a:lvl4pPr>
            <a:lvl5pPr>
              <a:defRPr sz="937"/>
            </a:lvl5pPr>
            <a:lvl6pPr>
              <a:defRPr sz="937"/>
            </a:lvl6pPr>
            <a:lvl7pPr>
              <a:defRPr sz="937"/>
            </a:lvl7pPr>
            <a:lvl8pPr>
              <a:defRPr sz="937"/>
            </a:lvl8pPr>
            <a:lvl9pPr>
              <a:defRPr sz="93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09/12/202323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09/12/202323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09/12/202323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2540" y="213321"/>
            <a:ext cx="2056464" cy="907852"/>
          </a:xfrm>
        </p:spPr>
        <p:txBody>
          <a:bodyPr anchor="b"/>
          <a:lstStyle>
            <a:lvl1pPr algn="l">
              <a:defRPr sz="1172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43882" y="213320"/>
            <a:ext cx="3494360" cy="4572744"/>
          </a:xfrm>
        </p:spPr>
        <p:txBody>
          <a:bodyPr/>
          <a:lstStyle>
            <a:lvl1pPr>
              <a:defRPr sz="1875"/>
            </a:lvl1pPr>
            <a:lvl2pPr>
              <a:defRPr sz="1641"/>
            </a:lvl2pPr>
            <a:lvl3pPr>
              <a:defRPr sz="1406"/>
            </a:lvl3pPr>
            <a:lvl4pPr>
              <a:defRPr sz="1172"/>
            </a:lvl4pPr>
            <a:lvl5pPr>
              <a:defRPr sz="1172"/>
            </a:lvl5pPr>
            <a:lvl6pPr>
              <a:defRPr sz="1172"/>
            </a:lvl6pPr>
            <a:lvl7pPr>
              <a:defRPr sz="1172"/>
            </a:lvl7pPr>
            <a:lvl8pPr>
              <a:defRPr sz="1172"/>
            </a:lvl8pPr>
            <a:lvl9pPr>
              <a:defRPr sz="1172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12540" y="1121173"/>
            <a:ext cx="2056464" cy="3664892"/>
          </a:xfrm>
        </p:spPr>
        <p:txBody>
          <a:bodyPr/>
          <a:lstStyle>
            <a:lvl1pPr marL="0" indent="0">
              <a:buNone/>
              <a:defRPr sz="820"/>
            </a:lvl1pPr>
            <a:lvl2pPr marL="267873" indent="0">
              <a:buNone/>
              <a:defRPr sz="703"/>
            </a:lvl2pPr>
            <a:lvl3pPr marL="535747" indent="0">
              <a:buNone/>
              <a:defRPr sz="586"/>
            </a:lvl3pPr>
            <a:lvl4pPr marL="803620" indent="0">
              <a:buNone/>
              <a:defRPr sz="527"/>
            </a:lvl4pPr>
            <a:lvl5pPr marL="1071494" indent="0">
              <a:buNone/>
              <a:defRPr sz="527"/>
            </a:lvl5pPr>
            <a:lvl6pPr marL="1339367" indent="0">
              <a:buNone/>
              <a:defRPr sz="527"/>
            </a:lvl6pPr>
            <a:lvl7pPr marL="1607241" indent="0">
              <a:buNone/>
              <a:defRPr sz="527"/>
            </a:lvl7pPr>
            <a:lvl8pPr marL="1875114" indent="0">
              <a:buNone/>
              <a:defRPr sz="527"/>
            </a:lvl8pPr>
            <a:lvl9pPr marL="2142988" indent="0">
              <a:buNone/>
              <a:defRPr sz="52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09/12/202323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5197" y="3750469"/>
            <a:ext cx="3750469" cy="442764"/>
          </a:xfrm>
        </p:spPr>
        <p:txBody>
          <a:bodyPr anchor="b"/>
          <a:lstStyle>
            <a:lvl1pPr algn="l">
              <a:defRPr sz="1172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225197" y="478731"/>
            <a:ext cx="3750469" cy="3214687"/>
          </a:xfrm>
        </p:spPr>
        <p:txBody>
          <a:bodyPr/>
          <a:lstStyle>
            <a:lvl1pPr marL="0" indent="0">
              <a:buNone/>
              <a:defRPr sz="1875"/>
            </a:lvl1pPr>
            <a:lvl2pPr marL="267873" indent="0">
              <a:buNone/>
              <a:defRPr sz="1641"/>
            </a:lvl2pPr>
            <a:lvl3pPr marL="535747" indent="0">
              <a:buNone/>
              <a:defRPr sz="1406"/>
            </a:lvl3pPr>
            <a:lvl4pPr marL="803620" indent="0">
              <a:buNone/>
              <a:defRPr sz="1172"/>
            </a:lvl4pPr>
            <a:lvl5pPr marL="1071494" indent="0">
              <a:buNone/>
              <a:defRPr sz="1172"/>
            </a:lvl5pPr>
            <a:lvl6pPr marL="1339367" indent="0">
              <a:buNone/>
              <a:defRPr sz="1172"/>
            </a:lvl6pPr>
            <a:lvl7pPr marL="1607241" indent="0">
              <a:buNone/>
              <a:defRPr sz="1172"/>
            </a:lvl7pPr>
            <a:lvl8pPr marL="1875114" indent="0">
              <a:buNone/>
              <a:defRPr sz="1172"/>
            </a:lvl8pPr>
            <a:lvl9pPr marL="2142988" indent="0">
              <a:buNone/>
              <a:defRPr sz="1172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25197" y="4193234"/>
            <a:ext cx="3750469" cy="628799"/>
          </a:xfrm>
        </p:spPr>
        <p:txBody>
          <a:bodyPr/>
          <a:lstStyle>
            <a:lvl1pPr marL="0" indent="0">
              <a:buNone/>
              <a:defRPr sz="820"/>
            </a:lvl1pPr>
            <a:lvl2pPr marL="267873" indent="0">
              <a:buNone/>
              <a:defRPr sz="703"/>
            </a:lvl2pPr>
            <a:lvl3pPr marL="535747" indent="0">
              <a:buNone/>
              <a:defRPr sz="586"/>
            </a:lvl3pPr>
            <a:lvl4pPr marL="803620" indent="0">
              <a:buNone/>
              <a:defRPr sz="527"/>
            </a:lvl4pPr>
            <a:lvl5pPr marL="1071494" indent="0">
              <a:buNone/>
              <a:defRPr sz="527"/>
            </a:lvl5pPr>
            <a:lvl6pPr marL="1339367" indent="0">
              <a:buNone/>
              <a:defRPr sz="527"/>
            </a:lvl6pPr>
            <a:lvl7pPr marL="1607241" indent="0">
              <a:buNone/>
              <a:defRPr sz="527"/>
            </a:lvl7pPr>
            <a:lvl8pPr marL="1875114" indent="0">
              <a:buNone/>
              <a:defRPr sz="527"/>
            </a:lvl8pPr>
            <a:lvl9pPr marL="2142988" indent="0">
              <a:buNone/>
              <a:defRPr sz="52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09/12/202323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12540" y="214562"/>
            <a:ext cx="5625703" cy="8929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2540" y="1250156"/>
            <a:ext cx="5625703" cy="35359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12540" y="4965899"/>
            <a:ext cx="1458515" cy="28525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09/12/202323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35684" y="4965899"/>
            <a:ext cx="1979415" cy="28525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0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479727" y="4965899"/>
            <a:ext cx="1458515" cy="28525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535747" rtl="0" eaLnBrk="1" latinLnBrk="0" hangingPunct="1">
        <a:spcBef>
          <a:spcPct val="0"/>
        </a:spcBef>
        <a:buNone/>
        <a:defRPr sz="257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00905" indent="-200905" algn="l" defTabSz="535747" rtl="0" eaLnBrk="1" latinLnBrk="0" hangingPunct="1">
        <a:spcBef>
          <a:spcPct val="20000"/>
        </a:spcBef>
        <a:buFont typeface="Arial" pitchFamily="34" charset="0"/>
        <a:buChar char="•"/>
        <a:defRPr sz="1875" kern="1200">
          <a:solidFill>
            <a:schemeClr val="tx1"/>
          </a:solidFill>
          <a:latin typeface="+mn-lt"/>
          <a:ea typeface="+mn-ea"/>
          <a:cs typeface="+mn-cs"/>
        </a:defRPr>
      </a:lvl1pPr>
      <a:lvl2pPr marL="435294" indent="-167421" algn="l" defTabSz="535747" rtl="0" eaLnBrk="1" latinLnBrk="0" hangingPunct="1">
        <a:spcBef>
          <a:spcPct val="20000"/>
        </a:spcBef>
        <a:buFont typeface="Arial" pitchFamily="34" charset="0"/>
        <a:buChar char="–"/>
        <a:defRPr sz="1641" kern="1200">
          <a:solidFill>
            <a:schemeClr val="tx1"/>
          </a:solidFill>
          <a:latin typeface="+mn-lt"/>
          <a:ea typeface="+mn-ea"/>
          <a:cs typeface="+mn-cs"/>
        </a:defRPr>
      </a:lvl2pPr>
      <a:lvl3pPr marL="669684" indent="-133937" algn="l" defTabSz="535747" rtl="0" eaLnBrk="1" latinLnBrk="0" hangingPunct="1">
        <a:spcBef>
          <a:spcPct val="20000"/>
        </a:spcBef>
        <a:buFont typeface="Arial" pitchFamily="34" charset="0"/>
        <a:buChar char="•"/>
        <a:defRPr sz="1406" kern="1200">
          <a:solidFill>
            <a:schemeClr val="tx1"/>
          </a:solidFill>
          <a:latin typeface="+mn-lt"/>
          <a:ea typeface="+mn-ea"/>
          <a:cs typeface="+mn-cs"/>
        </a:defRPr>
      </a:lvl3pPr>
      <a:lvl4pPr marL="937557" indent="-133937" algn="l" defTabSz="535747" rtl="0" eaLnBrk="1" latinLnBrk="0" hangingPunct="1">
        <a:spcBef>
          <a:spcPct val="20000"/>
        </a:spcBef>
        <a:buFont typeface="Arial" pitchFamily="34" charset="0"/>
        <a:buChar char="–"/>
        <a:defRPr sz="1172" kern="1200">
          <a:solidFill>
            <a:schemeClr val="tx1"/>
          </a:solidFill>
          <a:latin typeface="+mn-lt"/>
          <a:ea typeface="+mn-ea"/>
          <a:cs typeface="+mn-cs"/>
        </a:defRPr>
      </a:lvl4pPr>
      <a:lvl5pPr marL="1205431" indent="-133937" algn="l" defTabSz="535747" rtl="0" eaLnBrk="1" latinLnBrk="0" hangingPunct="1">
        <a:spcBef>
          <a:spcPct val="20000"/>
        </a:spcBef>
        <a:buFont typeface="Arial" pitchFamily="34" charset="0"/>
        <a:buChar char="»"/>
        <a:defRPr sz="1172" kern="1200">
          <a:solidFill>
            <a:schemeClr val="tx1"/>
          </a:solidFill>
          <a:latin typeface="+mn-lt"/>
          <a:ea typeface="+mn-ea"/>
          <a:cs typeface="+mn-cs"/>
        </a:defRPr>
      </a:lvl5pPr>
      <a:lvl6pPr marL="1473304" indent="-133937" algn="l" defTabSz="535747" rtl="0" eaLnBrk="1" latinLnBrk="0" hangingPunct="1">
        <a:spcBef>
          <a:spcPct val="20000"/>
        </a:spcBef>
        <a:buFont typeface="Arial" pitchFamily="34" charset="0"/>
        <a:buChar char="•"/>
        <a:defRPr sz="1172" kern="1200">
          <a:solidFill>
            <a:schemeClr val="tx1"/>
          </a:solidFill>
          <a:latin typeface="+mn-lt"/>
          <a:ea typeface="+mn-ea"/>
          <a:cs typeface="+mn-cs"/>
        </a:defRPr>
      </a:lvl6pPr>
      <a:lvl7pPr marL="1741178" indent="-133937" algn="l" defTabSz="535747" rtl="0" eaLnBrk="1" latinLnBrk="0" hangingPunct="1">
        <a:spcBef>
          <a:spcPct val="20000"/>
        </a:spcBef>
        <a:buFont typeface="Arial" pitchFamily="34" charset="0"/>
        <a:buChar char="•"/>
        <a:defRPr sz="1172" kern="1200">
          <a:solidFill>
            <a:schemeClr val="tx1"/>
          </a:solidFill>
          <a:latin typeface="+mn-lt"/>
          <a:ea typeface="+mn-ea"/>
          <a:cs typeface="+mn-cs"/>
        </a:defRPr>
      </a:lvl7pPr>
      <a:lvl8pPr marL="2009051" indent="-133937" algn="l" defTabSz="535747" rtl="0" eaLnBrk="1" latinLnBrk="0" hangingPunct="1">
        <a:spcBef>
          <a:spcPct val="20000"/>
        </a:spcBef>
        <a:buFont typeface="Arial" pitchFamily="34" charset="0"/>
        <a:buChar char="•"/>
        <a:defRPr sz="1172" kern="1200">
          <a:solidFill>
            <a:schemeClr val="tx1"/>
          </a:solidFill>
          <a:latin typeface="+mn-lt"/>
          <a:ea typeface="+mn-ea"/>
          <a:cs typeface="+mn-cs"/>
        </a:defRPr>
      </a:lvl8pPr>
      <a:lvl9pPr marL="2276925" indent="-133937" algn="l" defTabSz="535747" rtl="0" eaLnBrk="1" latinLnBrk="0" hangingPunct="1">
        <a:spcBef>
          <a:spcPct val="20000"/>
        </a:spcBef>
        <a:buFont typeface="Arial" pitchFamily="34" charset="0"/>
        <a:buChar char="•"/>
        <a:defRPr sz="117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35747" rtl="0" eaLnBrk="1" latinLnBrk="0" hangingPunct="1">
        <a:defRPr sz="1055" kern="1200">
          <a:solidFill>
            <a:schemeClr val="tx1"/>
          </a:solidFill>
          <a:latin typeface="+mn-lt"/>
          <a:ea typeface="+mn-ea"/>
          <a:cs typeface="+mn-cs"/>
        </a:defRPr>
      </a:lvl1pPr>
      <a:lvl2pPr marL="267873" algn="l" defTabSz="535747" rtl="0" eaLnBrk="1" latinLnBrk="0" hangingPunct="1">
        <a:defRPr sz="1055" kern="1200">
          <a:solidFill>
            <a:schemeClr val="tx1"/>
          </a:solidFill>
          <a:latin typeface="+mn-lt"/>
          <a:ea typeface="+mn-ea"/>
          <a:cs typeface="+mn-cs"/>
        </a:defRPr>
      </a:lvl2pPr>
      <a:lvl3pPr marL="535747" algn="l" defTabSz="535747" rtl="0" eaLnBrk="1" latinLnBrk="0" hangingPunct="1">
        <a:defRPr sz="1055" kern="1200">
          <a:solidFill>
            <a:schemeClr val="tx1"/>
          </a:solidFill>
          <a:latin typeface="+mn-lt"/>
          <a:ea typeface="+mn-ea"/>
          <a:cs typeface="+mn-cs"/>
        </a:defRPr>
      </a:lvl3pPr>
      <a:lvl4pPr marL="803620" algn="l" defTabSz="535747" rtl="0" eaLnBrk="1" latinLnBrk="0" hangingPunct="1">
        <a:defRPr sz="1055" kern="1200">
          <a:solidFill>
            <a:schemeClr val="tx1"/>
          </a:solidFill>
          <a:latin typeface="+mn-lt"/>
          <a:ea typeface="+mn-ea"/>
          <a:cs typeface="+mn-cs"/>
        </a:defRPr>
      </a:lvl4pPr>
      <a:lvl5pPr marL="1071494" algn="l" defTabSz="535747" rtl="0" eaLnBrk="1" latinLnBrk="0" hangingPunct="1">
        <a:defRPr sz="1055" kern="1200">
          <a:solidFill>
            <a:schemeClr val="tx1"/>
          </a:solidFill>
          <a:latin typeface="+mn-lt"/>
          <a:ea typeface="+mn-ea"/>
          <a:cs typeface="+mn-cs"/>
        </a:defRPr>
      </a:lvl5pPr>
      <a:lvl6pPr marL="1339367" algn="l" defTabSz="535747" rtl="0" eaLnBrk="1" latinLnBrk="0" hangingPunct="1">
        <a:defRPr sz="1055" kern="1200">
          <a:solidFill>
            <a:schemeClr val="tx1"/>
          </a:solidFill>
          <a:latin typeface="+mn-lt"/>
          <a:ea typeface="+mn-ea"/>
          <a:cs typeface="+mn-cs"/>
        </a:defRPr>
      </a:lvl6pPr>
      <a:lvl7pPr marL="1607241" algn="l" defTabSz="535747" rtl="0" eaLnBrk="1" latinLnBrk="0" hangingPunct="1">
        <a:defRPr sz="1055" kern="1200">
          <a:solidFill>
            <a:schemeClr val="tx1"/>
          </a:solidFill>
          <a:latin typeface="+mn-lt"/>
          <a:ea typeface="+mn-ea"/>
          <a:cs typeface="+mn-cs"/>
        </a:defRPr>
      </a:lvl7pPr>
      <a:lvl8pPr marL="1875114" algn="l" defTabSz="535747" rtl="0" eaLnBrk="1" latinLnBrk="0" hangingPunct="1">
        <a:defRPr sz="1055" kern="1200">
          <a:solidFill>
            <a:schemeClr val="tx1"/>
          </a:solidFill>
          <a:latin typeface="+mn-lt"/>
          <a:ea typeface="+mn-ea"/>
          <a:cs typeface="+mn-cs"/>
        </a:defRPr>
      </a:lvl8pPr>
      <a:lvl9pPr marL="2142988" algn="l" defTabSz="535747" rtl="0" eaLnBrk="1" latinLnBrk="0" hangingPunct="1">
        <a:defRPr sz="105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26" Type="http://schemas.openxmlformats.org/officeDocument/2006/relationships/image" Target="../media/image25.svg"/><Relationship Id="rId3" Type="http://schemas.openxmlformats.org/officeDocument/2006/relationships/image" Target="../media/image2.svg"/><Relationship Id="rId21" Type="http://schemas.openxmlformats.org/officeDocument/2006/relationships/image" Target="../media/image20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5" Type="http://schemas.openxmlformats.org/officeDocument/2006/relationships/image" Target="../media/image24.png"/><Relationship Id="rId33" Type="http://schemas.openxmlformats.org/officeDocument/2006/relationships/image" Target="../media/image32.gif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24" Type="http://schemas.openxmlformats.org/officeDocument/2006/relationships/image" Target="../media/image23.svg"/><Relationship Id="rId32" Type="http://schemas.openxmlformats.org/officeDocument/2006/relationships/image" Target="../media/image31.gif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23" Type="http://schemas.openxmlformats.org/officeDocument/2006/relationships/image" Target="../media/image22.png"/><Relationship Id="rId28" Type="http://schemas.openxmlformats.org/officeDocument/2006/relationships/image" Target="../media/image27.gif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31" Type="http://schemas.openxmlformats.org/officeDocument/2006/relationships/image" Target="../media/image30.gif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gif"/><Relationship Id="rId30" Type="http://schemas.openxmlformats.org/officeDocument/2006/relationships/image" Target="../media/image29.gif"/><Relationship Id="rId8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0B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4991745" y="3953947"/>
            <a:ext cx="179439" cy="179439"/>
          </a:xfrm>
          <a:custGeom>
            <a:avLst/>
            <a:gdLst/>
            <a:ahLst/>
            <a:cxnLst/>
            <a:rect l="l" t="t" r="r" b="b"/>
            <a:pathLst>
              <a:path w="306242" h="306242">
                <a:moveTo>
                  <a:pt x="0" y="0"/>
                </a:moveTo>
                <a:lnTo>
                  <a:pt x="306242" y="0"/>
                </a:lnTo>
                <a:lnTo>
                  <a:pt x="306242" y="306242"/>
                </a:lnTo>
                <a:lnTo>
                  <a:pt x="0" y="3062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647"/>
          </a:p>
        </p:txBody>
      </p:sp>
      <p:sp>
        <p:nvSpPr>
          <p:cNvPr id="4" name="Freeform 4"/>
          <p:cNvSpPr/>
          <p:nvPr/>
        </p:nvSpPr>
        <p:spPr>
          <a:xfrm>
            <a:off x="5459431" y="1257005"/>
            <a:ext cx="179439" cy="179439"/>
          </a:xfrm>
          <a:custGeom>
            <a:avLst/>
            <a:gdLst/>
            <a:ahLst/>
            <a:cxnLst/>
            <a:rect l="l" t="t" r="r" b="b"/>
            <a:pathLst>
              <a:path w="306242" h="306242">
                <a:moveTo>
                  <a:pt x="0" y="0"/>
                </a:moveTo>
                <a:lnTo>
                  <a:pt x="306242" y="0"/>
                </a:lnTo>
                <a:lnTo>
                  <a:pt x="306242" y="306242"/>
                </a:lnTo>
                <a:lnTo>
                  <a:pt x="0" y="30624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647"/>
          </a:p>
        </p:txBody>
      </p:sp>
      <p:sp>
        <p:nvSpPr>
          <p:cNvPr id="5" name="Freeform 5"/>
          <p:cNvSpPr/>
          <p:nvPr/>
        </p:nvSpPr>
        <p:spPr>
          <a:xfrm>
            <a:off x="401195" y="2485092"/>
            <a:ext cx="179439" cy="179439"/>
          </a:xfrm>
          <a:custGeom>
            <a:avLst/>
            <a:gdLst/>
            <a:ahLst/>
            <a:cxnLst/>
            <a:rect l="l" t="t" r="r" b="b"/>
            <a:pathLst>
              <a:path w="306242" h="306242">
                <a:moveTo>
                  <a:pt x="0" y="0"/>
                </a:moveTo>
                <a:lnTo>
                  <a:pt x="306242" y="0"/>
                </a:lnTo>
                <a:lnTo>
                  <a:pt x="306242" y="306242"/>
                </a:lnTo>
                <a:lnTo>
                  <a:pt x="0" y="30624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647"/>
          </a:p>
        </p:txBody>
      </p:sp>
      <p:sp>
        <p:nvSpPr>
          <p:cNvPr id="6" name="Freeform 6"/>
          <p:cNvSpPr/>
          <p:nvPr/>
        </p:nvSpPr>
        <p:spPr>
          <a:xfrm>
            <a:off x="700806" y="4036006"/>
            <a:ext cx="179439" cy="179439"/>
          </a:xfrm>
          <a:custGeom>
            <a:avLst/>
            <a:gdLst/>
            <a:ahLst/>
            <a:cxnLst/>
            <a:rect l="l" t="t" r="r" b="b"/>
            <a:pathLst>
              <a:path w="306242" h="306242">
                <a:moveTo>
                  <a:pt x="0" y="0"/>
                </a:moveTo>
                <a:lnTo>
                  <a:pt x="306242" y="0"/>
                </a:lnTo>
                <a:lnTo>
                  <a:pt x="306242" y="306242"/>
                </a:lnTo>
                <a:lnTo>
                  <a:pt x="0" y="30624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647"/>
          </a:p>
        </p:txBody>
      </p:sp>
      <p:sp>
        <p:nvSpPr>
          <p:cNvPr id="7" name="Freeform 7"/>
          <p:cNvSpPr/>
          <p:nvPr/>
        </p:nvSpPr>
        <p:spPr>
          <a:xfrm>
            <a:off x="6098943" y="3109392"/>
            <a:ext cx="179439" cy="179439"/>
          </a:xfrm>
          <a:custGeom>
            <a:avLst/>
            <a:gdLst/>
            <a:ahLst/>
            <a:cxnLst/>
            <a:rect l="l" t="t" r="r" b="b"/>
            <a:pathLst>
              <a:path w="306242" h="306242">
                <a:moveTo>
                  <a:pt x="0" y="0"/>
                </a:moveTo>
                <a:lnTo>
                  <a:pt x="306242" y="0"/>
                </a:lnTo>
                <a:lnTo>
                  <a:pt x="306242" y="306242"/>
                </a:lnTo>
                <a:lnTo>
                  <a:pt x="0" y="30624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647"/>
          </a:p>
        </p:txBody>
      </p:sp>
      <p:sp>
        <p:nvSpPr>
          <p:cNvPr id="8" name="Freeform 8"/>
          <p:cNvSpPr/>
          <p:nvPr/>
        </p:nvSpPr>
        <p:spPr>
          <a:xfrm>
            <a:off x="1575815" y="5151320"/>
            <a:ext cx="1714500" cy="580787"/>
          </a:xfrm>
          <a:custGeom>
            <a:avLst/>
            <a:gdLst/>
            <a:ahLst/>
            <a:cxnLst/>
            <a:rect l="l" t="t" r="r" b="b"/>
            <a:pathLst>
              <a:path w="2926080" h="991210">
                <a:moveTo>
                  <a:pt x="0" y="0"/>
                </a:moveTo>
                <a:lnTo>
                  <a:pt x="2926080" y="0"/>
                </a:lnTo>
                <a:lnTo>
                  <a:pt x="2926080" y="991210"/>
                </a:lnTo>
                <a:lnTo>
                  <a:pt x="0" y="99121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647"/>
          </a:p>
        </p:txBody>
      </p:sp>
      <p:sp>
        <p:nvSpPr>
          <p:cNvPr id="9" name="Freeform 9"/>
          <p:cNvSpPr/>
          <p:nvPr/>
        </p:nvSpPr>
        <p:spPr>
          <a:xfrm>
            <a:off x="3246430" y="5144397"/>
            <a:ext cx="1714500" cy="580787"/>
          </a:xfrm>
          <a:custGeom>
            <a:avLst/>
            <a:gdLst/>
            <a:ahLst/>
            <a:cxnLst/>
            <a:rect l="l" t="t" r="r" b="b"/>
            <a:pathLst>
              <a:path w="2926080" h="991210">
                <a:moveTo>
                  <a:pt x="0" y="0"/>
                </a:moveTo>
                <a:lnTo>
                  <a:pt x="2926080" y="0"/>
                </a:lnTo>
                <a:lnTo>
                  <a:pt x="2926080" y="991210"/>
                </a:lnTo>
                <a:lnTo>
                  <a:pt x="0" y="99121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647"/>
          </a:p>
        </p:txBody>
      </p:sp>
      <p:sp>
        <p:nvSpPr>
          <p:cNvPr id="10" name="Freeform 10"/>
          <p:cNvSpPr/>
          <p:nvPr/>
        </p:nvSpPr>
        <p:spPr>
          <a:xfrm>
            <a:off x="4922537" y="5134213"/>
            <a:ext cx="1714500" cy="580787"/>
          </a:xfrm>
          <a:custGeom>
            <a:avLst/>
            <a:gdLst/>
            <a:ahLst/>
            <a:cxnLst/>
            <a:rect l="l" t="t" r="r" b="b"/>
            <a:pathLst>
              <a:path w="2926080" h="991210">
                <a:moveTo>
                  <a:pt x="0" y="0"/>
                </a:moveTo>
                <a:lnTo>
                  <a:pt x="2926080" y="0"/>
                </a:lnTo>
                <a:lnTo>
                  <a:pt x="2926080" y="991210"/>
                </a:lnTo>
                <a:lnTo>
                  <a:pt x="0" y="99121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647"/>
          </a:p>
        </p:txBody>
      </p:sp>
      <p:sp>
        <p:nvSpPr>
          <p:cNvPr id="11" name="Freeform 11"/>
          <p:cNvSpPr/>
          <p:nvPr/>
        </p:nvSpPr>
        <p:spPr>
          <a:xfrm>
            <a:off x="4633897" y="2271616"/>
            <a:ext cx="131678" cy="113738"/>
          </a:xfrm>
          <a:custGeom>
            <a:avLst/>
            <a:gdLst/>
            <a:ahLst/>
            <a:cxnLst/>
            <a:rect l="l" t="t" r="r" b="b"/>
            <a:pathLst>
              <a:path w="224731" h="194112">
                <a:moveTo>
                  <a:pt x="0" y="0"/>
                </a:moveTo>
                <a:lnTo>
                  <a:pt x="224731" y="0"/>
                </a:lnTo>
                <a:lnTo>
                  <a:pt x="224731" y="194112"/>
                </a:lnTo>
                <a:lnTo>
                  <a:pt x="0" y="19411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647"/>
          </a:p>
        </p:txBody>
      </p:sp>
      <p:sp>
        <p:nvSpPr>
          <p:cNvPr id="12" name="Freeform 12"/>
          <p:cNvSpPr/>
          <p:nvPr/>
        </p:nvSpPr>
        <p:spPr>
          <a:xfrm>
            <a:off x="894954" y="1317026"/>
            <a:ext cx="112397" cy="137489"/>
          </a:xfrm>
          <a:custGeom>
            <a:avLst/>
            <a:gdLst/>
            <a:ahLst/>
            <a:cxnLst/>
            <a:rect l="l" t="t" r="r" b="b"/>
            <a:pathLst>
              <a:path w="191825" h="234648">
                <a:moveTo>
                  <a:pt x="0" y="0"/>
                </a:moveTo>
                <a:lnTo>
                  <a:pt x="191825" y="0"/>
                </a:lnTo>
                <a:lnTo>
                  <a:pt x="191825" y="234648"/>
                </a:lnTo>
                <a:lnTo>
                  <a:pt x="0" y="234648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647"/>
          </a:p>
        </p:txBody>
      </p:sp>
      <p:sp>
        <p:nvSpPr>
          <p:cNvPr id="13" name="Freeform 13"/>
          <p:cNvSpPr/>
          <p:nvPr/>
        </p:nvSpPr>
        <p:spPr>
          <a:xfrm>
            <a:off x="4130298" y="4340131"/>
            <a:ext cx="112397" cy="137489"/>
          </a:xfrm>
          <a:custGeom>
            <a:avLst/>
            <a:gdLst/>
            <a:ahLst/>
            <a:cxnLst/>
            <a:rect l="l" t="t" r="r" b="b"/>
            <a:pathLst>
              <a:path w="191825" h="234648">
                <a:moveTo>
                  <a:pt x="0" y="0"/>
                </a:moveTo>
                <a:lnTo>
                  <a:pt x="191825" y="0"/>
                </a:lnTo>
                <a:lnTo>
                  <a:pt x="191825" y="234648"/>
                </a:lnTo>
                <a:lnTo>
                  <a:pt x="0" y="234648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647"/>
          </a:p>
        </p:txBody>
      </p:sp>
      <p:sp>
        <p:nvSpPr>
          <p:cNvPr id="14" name="Freeform 14"/>
          <p:cNvSpPr/>
          <p:nvPr/>
        </p:nvSpPr>
        <p:spPr>
          <a:xfrm>
            <a:off x="2324858" y="2020424"/>
            <a:ext cx="112397" cy="137489"/>
          </a:xfrm>
          <a:custGeom>
            <a:avLst/>
            <a:gdLst/>
            <a:ahLst/>
            <a:cxnLst/>
            <a:rect l="l" t="t" r="r" b="b"/>
            <a:pathLst>
              <a:path w="191825" h="234648">
                <a:moveTo>
                  <a:pt x="0" y="0"/>
                </a:moveTo>
                <a:lnTo>
                  <a:pt x="191824" y="0"/>
                </a:lnTo>
                <a:lnTo>
                  <a:pt x="191824" y="234648"/>
                </a:lnTo>
                <a:lnTo>
                  <a:pt x="0" y="234648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647"/>
          </a:p>
        </p:txBody>
      </p:sp>
      <p:sp>
        <p:nvSpPr>
          <p:cNvPr id="15" name="Freeform 15"/>
          <p:cNvSpPr/>
          <p:nvPr/>
        </p:nvSpPr>
        <p:spPr>
          <a:xfrm>
            <a:off x="5555079" y="4873022"/>
            <a:ext cx="633584" cy="295409"/>
          </a:xfrm>
          <a:custGeom>
            <a:avLst/>
            <a:gdLst/>
            <a:ahLst/>
            <a:cxnLst/>
            <a:rect l="l" t="t" r="r" b="b"/>
            <a:pathLst>
              <a:path w="1081317" h="504164">
                <a:moveTo>
                  <a:pt x="0" y="0"/>
                </a:moveTo>
                <a:lnTo>
                  <a:pt x="1081317" y="0"/>
                </a:lnTo>
                <a:lnTo>
                  <a:pt x="1081317" y="504164"/>
                </a:lnTo>
                <a:lnTo>
                  <a:pt x="0" y="504164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647"/>
          </a:p>
        </p:txBody>
      </p:sp>
      <p:sp>
        <p:nvSpPr>
          <p:cNvPr id="16" name="Freeform 16"/>
          <p:cNvSpPr/>
          <p:nvPr/>
        </p:nvSpPr>
        <p:spPr>
          <a:xfrm>
            <a:off x="272245" y="4551491"/>
            <a:ext cx="597220" cy="597220"/>
          </a:xfrm>
          <a:custGeom>
            <a:avLst/>
            <a:gdLst/>
            <a:ahLst/>
            <a:cxnLst/>
            <a:rect l="l" t="t" r="r" b="b"/>
            <a:pathLst>
              <a:path w="1019256" h="1019256">
                <a:moveTo>
                  <a:pt x="0" y="0"/>
                </a:moveTo>
                <a:lnTo>
                  <a:pt x="1019257" y="0"/>
                </a:lnTo>
                <a:lnTo>
                  <a:pt x="1019257" y="1019256"/>
                </a:lnTo>
                <a:lnTo>
                  <a:pt x="0" y="1019256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647"/>
          </a:p>
        </p:txBody>
      </p:sp>
      <p:sp>
        <p:nvSpPr>
          <p:cNvPr id="17" name="Freeform 17"/>
          <p:cNvSpPr/>
          <p:nvPr/>
        </p:nvSpPr>
        <p:spPr>
          <a:xfrm>
            <a:off x="5369120" y="1075209"/>
            <a:ext cx="517876" cy="575417"/>
          </a:xfrm>
          <a:custGeom>
            <a:avLst/>
            <a:gdLst/>
            <a:ahLst/>
            <a:cxnLst/>
            <a:rect l="l" t="t" r="r" b="b"/>
            <a:pathLst>
              <a:path w="883841" h="982045">
                <a:moveTo>
                  <a:pt x="0" y="0"/>
                </a:moveTo>
                <a:lnTo>
                  <a:pt x="883840" y="0"/>
                </a:lnTo>
                <a:lnTo>
                  <a:pt x="883840" y="982045"/>
                </a:lnTo>
                <a:lnTo>
                  <a:pt x="0" y="982045"/>
                </a:lnTo>
                <a:lnTo>
                  <a:pt x="0" y="0"/>
                </a:lnTo>
                <a:close/>
              </a:path>
            </a:pathLst>
          </a:custGeom>
          <a:blipFill>
            <a:blip r:embed="rId22"/>
            <a:stretch>
              <a:fillRect/>
            </a:stretch>
          </a:blipFill>
        </p:spPr>
        <p:txBody>
          <a:bodyPr/>
          <a:lstStyle/>
          <a:p>
            <a:endParaRPr lang="en-US" sz="647"/>
          </a:p>
        </p:txBody>
      </p:sp>
      <p:sp>
        <p:nvSpPr>
          <p:cNvPr id="18" name="Freeform 18"/>
          <p:cNvSpPr/>
          <p:nvPr/>
        </p:nvSpPr>
        <p:spPr>
          <a:xfrm>
            <a:off x="490915" y="1803407"/>
            <a:ext cx="1244202" cy="525078"/>
          </a:xfrm>
          <a:custGeom>
            <a:avLst/>
            <a:gdLst/>
            <a:ahLst/>
            <a:cxnLst/>
            <a:rect l="l" t="t" r="r" b="b"/>
            <a:pathLst>
              <a:path w="2123438" h="896133">
                <a:moveTo>
                  <a:pt x="0" y="0"/>
                </a:moveTo>
                <a:lnTo>
                  <a:pt x="2123437" y="0"/>
                </a:lnTo>
                <a:lnTo>
                  <a:pt x="2123437" y="896134"/>
                </a:lnTo>
                <a:lnTo>
                  <a:pt x="0" y="896134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 b="-143031"/>
            </a:stretch>
          </a:blipFill>
        </p:spPr>
        <p:txBody>
          <a:bodyPr/>
          <a:lstStyle/>
          <a:p>
            <a:endParaRPr lang="en-US" sz="647"/>
          </a:p>
        </p:txBody>
      </p:sp>
      <p:sp>
        <p:nvSpPr>
          <p:cNvPr id="19" name="Freeform 19"/>
          <p:cNvSpPr/>
          <p:nvPr/>
        </p:nvSpPr>
        <p:spPr>
          <a:xfrm flipH="1">
            <a:off x="5320820" y="1346724"/>
            <a:ext cx="1412700" cy="773320"/>
          </a:xfrm>
          <a:custGeom>
            <a:avLst/>
            <a:gdLst/>
            <a:ahLst/>
            <a:cxnLst/>
            <a:rect l="l" t="t" r="r" b="b"/>
            <a:pathLst>
              <a:path w="2411008" h="1319800">
                <a:moveTo>
                  <a:pt x="2411007" y="0"/>
                </a:moveTo>
                <a:lnTo>
                  <a:pt x="0" y="0"/>
                </a:lnTo>
                <a:lnTo>
                  <a:pt x="0" y="1319800"/>
                </a:lnTo>
                <a:lnTo>
                  <a:pt x="2411007" y="1319800"/>
                </a:lnTo>
                <a:lnTo>
                  <a:pt x="2411007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 t="-87363"/>
            </a:stretch>
          </a:blipFill>
        </p:spPr>
        <p:txBody>
          <a:bodyPr/>
          <a:lstStyle/>
          <a:p>
            <a:endParaRPr lang="en-US" sz="647"/>
          </a:p>
        </p:txBody>
      </p:sp>
      <p:sp>
        <p:nvSpPr>
          <p:cNvPr id="20" name="Freeform 20"/>
          <p:cNvSpPr/>
          <p:nvPr/>
        </p:nvSpPr>
        <p:spPr>
          <a:xfrm>
            <a:off x="2809147" y="4330734"/>
            <a:ext cx="1171303" cy="814055"/>
          </a:xfrm>
          <a:custGeom>
            <a:avLst/>
            <a:gdLst/>
            <a:ahLst/>
            <a:cxnLst/>
            <a:rect l="l" t="t" r="r" b="b"/>
            <a:pathLst>
              <a:path w="1999023" h="1389321">
                <a:moveTo>
                  <a:pt x="0" y="0"/>
                </a:moveTo>
                <a:lnTo>
                  <a:pt x="1999023" y="0"/>
                </a:lnTo>
                <a:lnTo>
                  <a:pt x="1999023" y="1389321"/>
                </a:lnTo>
                <a:lnTo>
                  <a:pt x="0" y="1389321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647"/>
          </a:p>
        </p:txBody>
      </p:sp>
      <p:pic>
        <p:nvPicPr>
          <p:cNvPr id="21" name="Picture 21"/>
          <p:cNvPicPr>
            <a:picLocks noChangeAspect="1"/>
          </p:cNvPicPr>
          <p:nvPr/>
        </p:nvPicPr>
        <p:blipFill>
          <a:blip r:embed="rId27"/>
          <a:srcRect/>
          <a:stretch>
            <a:fillRect/>
          </a:stretch>
        </p:blipFill>
        <p:spPr>
          <a:xfrm>
            <a:off x="1049598" y="737902"/>
            <a:ext cx="697545" cy="662668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28"/>
          <a:srcRect/>
          <a:stretch>
            <a:fillRect/>
          </a:stretch>
        </p:blipFill>
        <p:spPr>
          <a:xfrm>
            <a:off x="2204637" y="493052"/>
            <a:ext cx="1099356" cy="890479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29"/>
          <a:srcRect/>
          <a:stretch>
            <a:fillRect/>
          </a:stretch>
        </p:blipFill>
        <p:spPr>
          <a:xfrm>
            <a:off x="3934815" y="725265"/>
            <a:ext cx="1029566" cy="1029566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30"/>
          <a:srcRect/>
          <a:stretch>
            <a:fillRect/>
          </a:stretch>
        </p:blipFill>
        <p:spPr>
          <a:xfrm>
            <a:off x="700806" y="2601167"/>
            <a:ext cx="1175179" cy="1098793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31"/>
          <a:srcRect/>
          <a:stretch>
            <a:fillRect/>
          </a:stretch>
        </p:blipFill>
        <p:spPr>
          <a:xfrm>
            <a:off x="5255384" y="3448672"/>
            <a:ext cx="1197540" cy="1995901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32"/>
          <a:srcRect/>
          <a:stretch>
            <a:fillRect/>
          </a:stretch>
        </p:blipFill>
        <p:spPr>
          <a:xfrm>
            <a:off x="1211309" y="3498317"/>
            <a:ext cx="1269696" cy="1269696"/>
          </a:xfrm>
          <a:prstGeom prst="rect">
            <a:avLst/>
          </a:prstGeom>
        </p:spPr>
      </p:pic>
      <p:sp>
        <p:nvSpPr>
          <p:cNvPr id="28" name="TextBox 28"/>
          <p:cNvSpPr txBox="1"/>
          <p:nvPr/>
        </p:nvSpPr>
        <p:spPr>
          <a:xfrm>
            <a:off x="1275870" y="210394"/>
            <a:ext cx="5447999" cy="2277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594"/>
              </a:lnSpc>
            </a:pPr>
            <a:r>
              <a:rPr lang="en-US" sz="2400">
                <a:solidFill>
                  <a:srgbClr val="FFFFFF"/>
                </a:solidFill>
                <a:latin typeface="VT323"/>
              </a:rPr>
              <a:t>Bạn đã giải mã mê cung này trong: 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691686" y="959111"/>
            <a:ext cx="3228673" cy="6370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52"/>
              </a:lnSpc>
            </a:pPr>
            <a:r>
              <a:rPr lang="en-US" sz="2800">
                <a:solidFill>
                  <a:srgbClr val="FFFFFF"/>
                </a:solidFill>
                <a:latin typeface="VT323"/>
              </a:rPr>
              <a:t>ĐÃ HOÀN THÀNH</a:t>
            </a:r>
          </a:p>
          <a:p>
            <a:pPr algn="ctr">
              <a:lnSpc>
                <a:spcPts val="2352"/>
              </a:lnSpc>
            </a:pPr>
            <a:r>
              <a:rPr lang="en-US" sz="2800">
                <a:solidFill>
                  <a:srgbClr val="FFFFFF"/>
                </a:solidFill>
                <a:latin typeface="VT323"/>
              </a:rPr>
              <a:t>ĂN MỪNG THÔI NÀO!!!</a:t>
            </a:r>
          </a:p>
        </p:txBody>
      </p:sp>
      <p:sp>
        <p:nvSpPr>
          <p:cNvPr id="30" name="Freeform 30"/>
          <p:cNvSpPr/>
          <p:nvPr/>
        </p:nvSpPr>
        <p:spPr>
          <a:xfrm>
            <a:off x="-57857" y="5156520"/>
            <a:ext cx="1714500" cy="580787"/>
          </a:xfrm>
          <a:custGeom>
            <a:avLst/>
            <a:gdLst/>
            <a:ahLst/>
            <a:cxnLst/>
            <a:rect l="l" t="t" r="r" b="b"/>
            <a:pathLst>
              <a:path w="2926080" h="991210">
                <a:moveTo>
                  <a:pt x="0" y="0"/>
                </a:moveTo>
                <a:lnTo>
                  <a:pt x="2926080" y="0"/>
                </a:lnTo>
                <a:lnTo>
                  <a:pt x="2926080" y="991210"/>
                </a:lnTo>
                <a:lnTo>
                  <a:pt x="0" y="99121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647"/>
          </a:p>
        </p:txBody>
      </p:sp>
      <p:sp>
        <p:nvSpPr>
          <p:cNvPr id="31" name="Freeform 18">
            <a:extLst>
              <a:ext uri="{FF2B5EF4-FFF2-40B4-BE49-F238E27FC236}">
                <a16:creationId xmlns:a16="http://schemas.microsoft.com/office/drawing/2014/main" id="{75BD56E7-8893-4836-EB9B-12ECD8172B39}"/>
              </a:ext>
            </a:extLst>
          </p:cNvPr>
          <p:cNvSpPr/>
          <p:nvPr/>
        </p:nvSpPr>
        <p:spPr>
          <a:xfrm>
            <a:off x="30105" y="252494"/>
            <a:ext cx="1244202" cy="525078"/>
          </a:xfrm>
          <a:custGeom>
            <a:avLst/>
            <a:gdLst/>
            <a:ahLst/>
            <a:cxnLst/>
            <a:rect l="l" t="t" r="r" b="b"/>
            <a:pathLst>
              <a:path w="2123438" h="896133">
                <a:moveTo>
                  <a:pt x="0" y="0"/>
                </a:moveTo>
                <a:lnTo>
                  <a:pt x="2123437" y="0"/>
                </a:lnTo>
                <a:lnTo>
                  <a:pt x="2123437" y="896134"/>
                </a:lnTo>
                <a:lnTo>
                  <a:pt x="0" y="896134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 b="-143031"/>
            </a:stretch>
          </a:blipFill>
        </p:spPr>
        <p:txBody>
          <a:bodyPr/>
          <a:lstStyle/>
          <a:p>
            <a:endParaRPr lang="en-US" sz="647"/>
          </a:p>
        </p:txBody>
      </p:sp>
      <p:pic>
        <p:nvPicPr>
          <p:cNvPr id="32" name="Picture 31" descr="A person in a tuxedo smiling&#10;&#10;Description automatically generated">
            <a:extLst>
              <a:ext uri="{FF2B5EF4-FFF2-40B4-BE49-F238E27FC236}">
                <a16:creationId xmlns:a16="http://schemas.microsoft.com/office/drawing/2014/main" id="{475B899E-F14F-6F8C-4C8E-7DFC29EFA40E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374" y="1692608"/>
            <a:ext cx="3498531" cy="1967924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ABA66A20-8C4C-370A-3379-644B6685DB5F}"/>
              </a:ext>
            </a:extLst>
          </p:cNvPr>
          <p:cNvSpPr txBox="1"/>
          <p:nvPr/>
        </p:nvSpPr>
        <p:spPr>
          <a:xfrm>
            <a:off x="2128315" y="3695796"/>
            <a:ext cx="2637260" cy="7171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2352"/>
              </a:lnSpc>
            </a:pPr>
            <a:r>
              <a:rPr lang="en-US" sz="2800">
                <a:solidFill>
                  <a:srgbClr val="FFFFFF"/>
                </a:solidFill>
                <a:latin typeface="VT323"/>
              </a:rPr>
              <a:t>Nhấn F để vào </a:t>
            </a:r>
          </a:p>
          <a:p>
            <a:pPr algn="ctr">
              <a:lnSpc>
                <a:spcPts val="2352"/>
              </a:lnSpc>
            </a:pPr>
            <a:r>
              <a:rPr lang="en-US" sz="2800">
                <a:solidFill>
                  <a:srgbClr val="FFFFFF"/>
                </a:solidFill>
                <a:latin typeface="VT323"/>
              </a:rPr>
              <a:t>mê cung tiếp theo</a:t>
            </a:r>
          </a:p>
        </p:txBody>
      </p:sp>
    </p:spTree>
    <p:extLst>
      <p:ext uri="{BB962C8B-B14F-4D97-AF65-F5344CB8AC3E}">
        <p14:creationId xmlns:p14="http://schemas.microsoft.com/office/powerpoint/2010/main" val="2436135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 tmFilter="0, 0; .2, .5; .8, .5; 1, 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500" autoRev="1" fill="hold"/>
                                        <p:tgtEl>
                                          <p:spTgt spid="3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</TotalTime>
  <Words>25</Words>
  <Application>Microsoft Office PowerPoint</Application>
  <PresentationFormat>Custom</PresentationFormat>
  <Paragraphs>5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VT323</vt:lpstr>
      <vt:lpstr>Calibri</vt:lpstr>
      <vt:lpstr>Arial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Dark Blue Pixel Maze Game Instagram Post (Bản thuyết trình (4:3))</dc:title>
  <dc:creator>Tu Ne</dc:creator>
  <cp:lastModifiedBy>DOAN HUYNH NGUYEN CHAU THANH  TU</cp:lastModifiedBy>
  <cp:revision>5</cp:revision>
  <dcterms:created xsi:type="dcterms:W3CDTF">2006-08-16T00:00:00Z</dcterms:created>
  <dcterms:modified xsi:type="dcterms:W3CDTF">2023-12-09T12:15:16Z</dcterms:modified>
  <dc:identifier>DAF2e5ChOlk</dc:identifier>
</cp:coreProperties>
</file>